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8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70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5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2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6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2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9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2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4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4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7F62-AE91-E64A-BA3B-ED74810A421E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B505-29B4-2A4B-B31F-EF211813A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Proof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5-1: The Idea of Congruence</a:t>
            </a:r>
          </a:p>
          <a:p>
            <a:r>
              <a:rPr lang="en-US" dirty="0" smtClean="0"/>
              <a:t>5-2: </a:t>
            </a:r>
            <a:r>
              <a:rPr lang="en-US" dirty="0" err="1" smtClean="0"/>
              <a:t>Congruences</a:t>
            </a:r>
            <a:r>
              <a:rPr lang="en-US" dirty="0" smtClean="0"/>
              <a:t> Between 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b="1" u="sng" dirty="0" smtClean="0"/>
              </a:p>
              <a:p>
                <a:r>
                  <a:rPr lang="en-US" b="1" u="sng" dirty="0" smtClean="0"/>
                  <a:t>Included Side</a:t>
                </a:r>
                <a:r>
                  <a:rPr lang="en-US" dirty="0" smtClean="0"/>
                  <a:t>: A side of a triangle is included by the angles whose vertices are the segment’s endpoints.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𝑖𝑛𝑐𝑙𝑢𝑑𝑒𝑑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𝑏𝑦</m:t>
                    </m:r>
                    <m:r>
                      <a:rPr lang="en-US" b="0" i="1" smtClean="0">
                        <a:latin typeface="Cambria Math"/>
                      </a:rPr>
                      <m:t> 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r>
                  <a:rPr lang="en-US" b="1" u="sng" dirty="0" smtClean="0"/>
                  <a:t>Included Angle</a:t>
                </a:r>
                <a:r>
                  <a:rPr lang="en-US" dirty="0" smtClean="0"/>
                  <a:t>: An angle is included by the sides of the triangle which lie on the sides of the angle.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𝑖𝑛𝑐𝑙𝑢𝑑𝑒𝑑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𝑏𝑦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b="1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547" y="274638"/>
            <a:ext cx="2040306" cy="19141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2188739"/>
            <a:ext cx="2799567" cy="5390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6767" y="2188739"/>
            <a:ext cx="5336086" cy="20826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727756"/>
            <a:ext cx="2799567" cy="13807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6991" y="4352991"/>
            <a:ext cx="3125244" cy="5390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94553" y="4271375"/>
            <a:ext cx="5198300" cy="15803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76822" y="4810392"/>
            <a:ext cx="2517731" cy="10413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3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equivalence relations</a:t>
            </a:r>
            <a:br>
              <a:rPr lang="en-US" dirty="0" smtClean="0"/>
            </a:br>
            <a:r>
              <a:rPr lang="en-US" dirty="0" smtClean="0"/>
              <a:t>(these </a:t>
            </a:r>
            <a:r>
              <a:rPr lang="en-US" smtClean="0"/>
              <a:t>are Theorems)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Congruence for segments is an equivalence relation.</a:t>
            </a:r>
          </a:p>
          <a:p>
            <a:r>
              <a:rPr lang="en-US" dirty="0" smtClean="0"/>
              <a:t> Congruence for triangles is an equivalence relation.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7780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126-129: # </a:t>
            </a:r>
            <a:r>
              <a:rPr lang="en-US" dirty="0" smtClean="0"/>
              <a:t>2,6,7,12 </a:t>
            </a:r>
            <a:endParaRPr lang="en-US" dirty="0" smtClean="0"/>
          </a:p>
          <a:p>
            <a:r>
              <a:rPr lang="en-US" dirty="0" smtClean="0"/>
              <a:t>Pg. 134-135: # 1, 2, 4-6, 8, 12, 13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size</a:t>
            </a:r>
          </a:p>
          <a:p>
            <a:r>
              <a:rPr lang="en-US" dirty="0" smtClean="0"/>
              <a:t>Same shape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7948">
            <a:off x="939894" y="3167845"/>
            <a:ext cx="2667000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775">
            <a:off x="4451569" y="2920847"/>
            <a:ext cx="24955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5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shapes are congruent if any or all of the following are true…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You can pick one up and move it onto the other (translation)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You can flip one over onto the other (reflection)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You can rotate one onto the other (rotation)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transl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173" y="2723437"/>
            <a:ext cx="5081411" cy="254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ReflectionL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472" y="1782276"/>
            <a:ext cx="5154142" cy="413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rotation-2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439" y="2394652"/>
            <a:ext cx="4215353" cy="324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1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1978"/>
            <a:ext cx="8229600" cy="5174185"/>
          </a:xfrm>
        </p:spPr>
        <p:txBody>
          <a:bodyPr/>
          <a:lstStyle/>
          <a:p>
            <a:r>
              <a:rPr lang="en-US" sz="3000" dirty="0" smtClean="0"/>
              <a:t>Two polygons are congruent when we can create a one-to-one correspondence between them. (Match each vertex)</a:t>
            </a:r>
          </a:p>
          <a:p>
            <a:r>
              <a:rPr lang="en-US" sz="3000" dirty="0" smtClean="0"/>
              <a:t>We can write the correspondence as </a:t>
            </a:r>
            <a:br>
              <a:rPr lang="en-US" sz="3000" dirty="0" smtClean="0"/>
            </a:br>
            <a:r>
              <a:rPr lang="en-US" sz="3000" dirty="0" smtClean="0"/>
              <a:t>ABC </a:t>
            </a:r>
            <a:r>
              <a:rPr lang="en-US" sz="3000" dirty="0" smtClean="0">
                <a:sym typeface="Symbol"/>
              </a:rPr>
              <a:t> DEF</a:t>
            </a:r>
          </a:p>
          <a:p>
            <a:r>
              <a:rPr lang="en-US" sz="3000" dirty="0" smtClean="0">
                <a:sym typeface="Symbol"/>
              </a:rPr>
              <a:t>The order of the second polygon’s name is determined by the order of the first</a:t>
            </a:r>
            <a:r>
              <a:rPr lang="en-US" dirty="0" smtClean="0">
                <a:sym typeface="Symbol"/>
              </a:rPr>
              <a:t>.</a:t>
            </a:r>
            <a:endParaRPr lang="en-US" dirty="0"/>
          </a:p>
        </p:txBody>
      </p:sp>
      <p:pic>
        <p:nvPicPr>
          <p:cNvPr id="6" name="Picture 5" descr="congruent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02" y="4409550"/>
            <a:ext cx="5148197" cy="240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and Segments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Two </a:t>
                </a:r>
                <a:r>
                  <a:rPr lang="en-US" i="1" dirty="0" smtClean="0"/>
                  <a:t>angles</a:t>
                </a:r>
                <a:r>
                  <a:rPr lang="en-US" dirty="0" smtClean="0"/>
                  <a:t> are congruent if they have the same measure.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</a:rPr>
                      <m:t>𝐷𝐸𝐹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Two </a:t>
                </a:r>
                <a:r>
                  <a:rPr lang="en-US" i="1" dirty="0" smtClean="0"/>
                  <a:t>segments</a:t>
                </a:r>
                <a:r>
                  <a:rPr lang="en-US" dirty="0" smtClean="0"/>
                  <a:t> are congruent if they have the same length.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421372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" imgW="100440" imgH="155160" progId="Equation.3">
                  <p:embed/>
                </p:oleObj>
              </mc:Choice>
              <mc:Fallback>
                <p:oleObj name="Equation" r:id="rId4" imgW="100440" imgH="1551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95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27760"/>
                <a:ext cx="8229600" cy="4798404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Two triangles are congruent if </a:t>
                </a:r>
                <a:r>
                  <a:rPr lang="en-US" sz="2800" b="1" dirty="0" smtClean="0"/>
                  <a:t>all</a:t>
                </a:r>
                <a:r>
                  <a:rPr lang="en-US" sz="2800" dirty="0" smtClean="0"/>
                  <a:t> corresponding sides AND </a:t>
                </a:r>
                <a:r>
                  <a:rPr lang="en-US" sz="2800" b="1" dirty="0" smtClean="0"/>
                  <a:t>all</a:t>
                </a:r>
                <a:r>
                  <a:rPr lang="en-US" sz="2800" dirty="0" smtClean="0"/>
                  <a:t> corresponding </a:t>
                </a:r>
                <a:r>
                  <a:rPr lang="en-US" sz="2800" dirty="0" smtClean="0"/>
                  <a:t>angles are congruent.</a:t>
                </a:r>
              </a:p>
              <a:p>
                <a:r>
                  <a:rPr lang="en-US" dirty="0" smtClean="0"/>
                  <a:t>ABC </a:t>
                </a:r>
                <a:r>
                  <a:rPr lang="en-US" dirty="0" smtClean="0">
                    <a:sym typeface="Wingdings"/>
                  </a:rPr>
                  <a:t> DEF, so we write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sym typeface="Wingdings"/>
                      </a:rPr>
                      <m:t>Δ</m:t>
                    </m:r>
                    <m:r>
                      <a:rPr lang="en-US" b="0" i="1" smtClean="0">
                        <a:latin typeface="Cambria Math"/>
                        <a:sym typeface="Wingdings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sym typeface="Wingdings"/>
                      </a:rPr>
                      <m:t>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sym typeface="Wingdings"/>
                      </a:rPr>
                      <m:t>Δ</m:t>
                    </m:r>
                    <m:r>
                      <a:rPr lang="en-US" b="0" i="1" smtClean="0">
                        <a:latin typeface="Cambria Math"/>
                        <a:sym typeface="Wingdings"/>
                      </a:rPr>
                      <m:t>𝐷𝐸𝐹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Why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𝐷𝐹𝐸</m:t>
                    </m:r>
                  </m:oMath>
                </a14:m>
                <a:r>
                  <a:rPr lang="en-US" dirty="0" smtClean="0"/>
                  <a:t> incorrect?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7760"/>
                <a:ext cx="8229600" cy="4798404"/>
              </a:xfrm>
              <a:blipFill rotWithShape="1">
                <a:blip r:embed="rId2"/>
                <a:stretch>
                  <a:fillRect l="-1630" t="-1144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Triangles</a:t>
            </a:r>
            <a:endParaRPr lang="en-US" dirty="0"/>
          </a:p>
        </p:txBody>
      </p:sp>
      <p:pic>
        <p:nvPicPr>
          <p:cNvPr id="4" name="Picture 3" descr="congruent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28" y="2840593"/>
            <a:ext cx="4903926" cy="22924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8488" y="2220787"/>
            <a:ext cx="75156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Symbol"/>
              </a:rPr>
              <a:t>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57408" y="2389656"/>
            <a:ext cx="7446724" cy="5390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7304" y="5151539"/>
            <a:ext cx="7058416" cy="719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273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Proof Geometry</vt:lpstr>
      <vt:lpstr>Congruence</vt:lpstr>
      <vt:lpstr>Two shapes are congruent if any or all of the following are true…</vt:lpstr>
      <vt:lpstr>Translation</vt:lpstr>
      <vt:lpstr>Reflection</vt:lpstr>
      <vt:lpstr>Rotation</vt:lpstr>
      <vt:lpstr>Correspondence</vt:lpstr>
      <vt:lpstr>Angles and Segments</vt:lpstr>
      <vt:lpstr>Triangles</vt:lpstr>
      <vt:lpstr>Definitions…</vt:lpstr>
      <vt:lpstr>More equivalence relations (these are Theorems)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PIB Geometry</dc:title>
  <dc:creator>Jack Cawelti</dc:creator>
  <cp:lastModifiedBy>Andrew Busch</cp:lastModifiedBy>
  <cp:revision>29</cp:revision>
  <dcterms:created xsi:type="dcterms:W3CDTF">2012-10-01T01:45:48Z</dcterms:created>
  <dcterms:modified xsi:type="dcterms:W3CDTF">2014-09-25T22:27:39Z</dcterms:modified>
</cp:coreProperties>
</file>