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60" r:id="rId4"/>
    <p:sldId id="261" r:id="rId5"/>
    <p:sldId id="264" r:id="rId6"/>
    <p:sldId id="265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3BCEF-67EE-4CCB-BFE9-5CE121CBE9AC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8F5D21-F336-4201-BB82-9603BA40C9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3BCEF-67EE-4CCB-BFE9-5CE121CBE9AC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5D21-F336-4201-BB82-9603BA40C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3BCEF-67EE-4CCB-BFE9-5CE121CBE9AC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5D21-F336-4201-BB82-9603BA40C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3BCEF-67EE-4CCB-BFE9-5CE121CBE9AC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5D21-F336-4201-BB82-9603BA40C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3BCEF-67EE-4CCB-BFE9-5CE121CBE9AC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5D21-F336-4201-BB82-9603BA40C9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3BCEF-67EE-4CCB-BFE9-5CE121CBE9AC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5D21-F336-4201-BB82-9603BA40C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3BCEF-67EE-4CCB-BFE9-5CE121CBE9AC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5D21-F336-4201-BB82-9603BA40C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3BCEF-67EE-4CCB-BFE9-5CE121CBE9AC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5D21-F336-4201-BB82-9603BA40C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3BCEF-67EE-4CCB-BFE9-5CE121CBE9AC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5D21-F336-4201-BB82-9603BA40C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3BCEF-67EE-4CCB-BFE9-5CE121CBE9AC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5D21-F336-4201-BB82-9603BA40C9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3BCEF-67EE-4CCB-BFE9-5CE121CBE9AC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F5D21-F336-4201-BB82-9603BA40C9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8A3BCEF-67EE-4CCB-BFE9-5CE121CBE9AC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D8F5D21-F336-4201-BB82-9603BA40C9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Proof Geometry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9-8: Transversals to Many Parallel </a:t>
            </a:r>
            <a:r>
              <a:rPr lang="en-US" dirty="0" smtClean="0"/>
              <a:t>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92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Given a transversal </a:t>
            </a:r>
            <a:r>
              <a:rPr lang="en-US" sz="3200" i="1" dirty="0" smtClean="0"/>
              <a:t>T</a:t>
            </a:r>
            <a:r>
              <a:rPr lang="en-US" sz="3200" dirty="0" smtClean="0"/>
              <a:t> across 3 lines. If AB=BC, we say that the three lines </a:t>
            </a:r>
            <a:r>
              <a:rPr lang="en-US" sz="3200" b="1" dirty="0" smtClean="0"/>
              <a:t>intersect congruent segments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195" y="3429000"/>
            <a:ext cx="4246605" cy="2691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253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Congruent segments parallel transversals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505792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If 3 parallel lines intercept congruent segments on one transversal, then they intercept congruent segments on every transversal parallel to </a:t>
            </a:r>
            <a:r>
              <a:rPr lang="en-US" sz="2800" i="1" dirty="0" smtClean="0"/>
              <a:t>T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				    </a:t>
            </a:r>
            <a:r>
              <a:rPr lang="en-US" sz="3200" dirty="0" smtClean="0"/>
              <a:t>Why?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733800"/>
            <a:ext cx="4848192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868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Congruent segments any transversals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534400" cy="4373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If 3 parallel lines intercept congruent segments on one transversal, then they intercept congruent segments on ANY other transversal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				          </a:t>
            </a:r>
            <a:r>
              <a:rPr lang="en-US" sz="3200" dirty="0" smtClean="0"/>
              <a:t>Why?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25" y="3124200"/>
            <a:ext cx="5438775" cy="354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939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Median Concurrence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The medians of every triangle are concurrent. Their point of concurrency is called the </a:t>
            </a:r>
            <a:r>
              <a:rPr lang="en-US" sz="2800" b="1" dirty="0" smtClean="0"/>
              <a:t>centroid</a:t>
            </a:r>
            <a:r>
              <a:rPr lang="en-US" sz="2800" dirty="0" smtClean="0"/>
              <a:t>, and is </a:t>
            </a:r>
            <a:r>
              <a:rPr lang="en-US" sz="2800" dirty="0" smtClean="0">
                <a:solidFill>
                  <a:srgbClr val="FF0000"/>
                </a:solidFill>
              </a:rPr>
              <a:t>two-thirds </a:t>
            </a:r>
            <a:r>
              <a:rPr lang="en-US" sz="2800" dirty="0" smtClean="0"/>
              <a:t>of the way along each median from the vertex to the opposite side.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886200"/>
            <a:ext cx="3129874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791200" y="3886200"/>
          <a:ext cx="1644650" cy="2676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4" imgW="749160" imgH="1218960" progId="Equation.DSMT4">
                  <p:embed/>
                </p:oleObj>
              </mc:Choice>
              <mc:Fallback>
                <p:oleObj name="Equation" r:id="rId4" imgW="749160" imgH="12189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886200"/>
                        <a:ext cx="1644650" cy="2676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673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Median Concurrence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WHY?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324600" y="2895600"/>
          <a:ext cx="1644650" cy="2676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749160" imgH="1218960" progId="Equation.DSMT4">
                  <p:embed/>
                </p:oleObj>
              </mc:Choice>
              <mc:Fallback>
                <p:oleObj name="Equation" r:id="rId3" imgW="749160" imgH="12189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895600"/>
                        <a:ext cx="1644650" cy="2676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1371600" y="2743200"/>
            <a:ext cx="3810000" cy="3276600"/>
            <a:chOff x="1752600" y="3581400"/>
            <a:chExt cx="3810000" cy="327660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2226" y="4114800"/>
              <a:ext cx="3129874" cy="2600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9" name="Straight Arrow Connector 8"/>
            <p:cNvCxnSpPr/>
            <p:nvPr/>
          </p:nvCxnSpPr>
          <p:spPr>
            <a:xfrm flipV="1">
              <a:off x="2209800" y="4876800"/>
              <a:ext cx="2743200" cy="17526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1981200" y="4267200"/>
              <a:ext cx="2743200" cy="17526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1752600" y="3581400"/>
              <a:ext cx="2743200" cy="17526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3124200" y="5334000"/>
              <a:ext cx="2438400" cy="15240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9673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smtClean="0"/>
              <a:t>9-8 Worksheet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3709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</TotalTime>
  <Words>130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Apothecary</vt:lpstr>
      <vt:lpstr>Equation</vt:lpstr>
      <vt:lpstr>9-8: Transversals to Many Parallel Lines</vt:lpstr>
      <vt:lpstr>Definition</vt:lpstr>
      <vt:lpstr>Congruent segments parallel transversals Theorem</vt:lpstr>
      <vt:lpstr>Congruent segments any transversals Theorem</vt:lpstr>
      <vt:lpstr>The Median Concurrence Theorem</vt:lpstr>
      <vt:lpstr>The Median Concurrence Theorem</vt:lpstr>
      <vt:lpstr>Homework</vt:lpstr>
    </vt:vector>
  </TitlesOfParts>
  <Company>BVSD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PIB Geometry</dc:title>
  <dc:creator>John Cawelti</dc:creator>
  <cp:lastModifiedBy>Andrew Busch</cp:lastModifiedBy>
  <cp:revision>18</cp:revision>
  <dcterms:created xsi:type="dcterms:W3CDTF">2012-12-06T23:35:07Z</dcterms:created>
  <dcterms:modified xsi:type="dcterms:W3CDTF">2015-01-06T18:18:17Z</dcterms:modified>
</cp:coreProperties>
</file>