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59" r:id="rId3"/>
    <p:sldId id="264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0DBE-8971-4E13-AC87-BA40761401D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0DBE-8971-4E13-AC87-BA40761401D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4B2A-172E-4CCC-9B0D-D3821B256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0DBE-8971-4E13-AC87-BA40761401D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4B2A-172E-4CCC-9B0D-D3821B256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0DBE-8971-4E13-AC87-BA40761401D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4B2A-172E-4CCC-9B0D-D3821B256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0DBE-8971-4E13-AC87-BA40761401D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4B2A-172E-4CCC-9B0D-D3821B256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0DBE-8971-4E13-AC87-BA40761401D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4B2A-172E-4CCC-9B0D-D3821B256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0DBE-8971-4E13-AC87-BA40761401D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4B2A-172E-4CCC-9B0D-D3821B256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0DBE-8971-4E13-AC87-BA40761401D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4B2A-172E-4CCC-9B0D-D3821B256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0DBE-8971-4E13-AC87-BA40761401D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4B2A-172E-4CCC-9B0D-D3821B256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0DBE-8971-4E13-AC87-BA40761401D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4B2A-172E-4CCC-9B0D-D3821B256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0DBE-8971-4E13-AC87-BA40761401D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904B2A-172E-4CCC-9B0D-D3821B256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6904B2A-172E-4CCC-9B0D-D3821B256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950DBE-8971-4E13-AC87-BA40761401D5}" type="datetimeFigureOut">
              <a:rPr lang="en-US" smtClean="0"/>
              <a:pPr/>
              <a:t>12/4/2014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–8 </a:t>
            </a:r>
            <a:r>
              <a:rPr lang="en-US" dirty="0"/>
              <a:t>Altitudes of </a:t>
            </a:r>
            <a:r>
              <a:rPr lang="en-US" dirty="0" smtClean="0"/>
              <a:t>Triangles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Proof Geometry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6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r>
              <a:rPr lang="en-US" dirty="0" smtClean="0"/>
              <a:t>Altitude of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b="1" dirty="0" smtClean="0"/>
              <a:t>altitude</a:t>
            </a:r>
            <a:r>
              <a:rPr lang="en-US" sz="2800" dirty="0" smtClean="0"/>
              <a:t> of a triangle is a perpendicular segment from a vertex of the triangle </a:t>
            </a:r>
            <a:r>
              <a:rPr lang="en-US" sz="2800" i="1" dirty="0" smtClean="0">
                <a:solidFill>
                  <a:srgbClr val="7030A0"/>
                </a:solidFill>
              </a:rPr>
              <a:t>to the line containing the opposite side.</a:t>
            </a:r>
          </a:p>
          <a:p>
            <a:pPr marL="0" indent="0"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We also refer to the line containing the altitude as the altitude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2200"/>
            <a:ext cx="328392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1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/>
          <a:lstStyle/>
          <a:p>
            <a:r>
              <a:rPr lang="en-US" dirty="0" smtClean="0"/>
              <a:t>Sketch the altitudes for each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43000" y="1828800"/>
            <a:ext cx="2476500" cy="2438400"/>
            <a:chOff x="0" y="0"/>
            <a:chExt cx="2171700" cy="2057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43000" y="0"/>
              <a:ext cx="1028700" cy="20574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0" y="0"/>
              <a:ext cx="1143000" cy="8001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0" y="800100"/>
              <a:ext cx="2171700" cy="12573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676400" y="4572000"/>
            <a:ext cx="5334000" cy="1676400"/>
            <a:chOff x="0" y="0"/>
            <a:chExt cx="3771900" cy="12573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342900"/>
              <a:ext cx="3771900" cy="9144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0" y="0"/>
              <a:ext cx="1943100" cy="3429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943100" y="0"/>
              <a:ext cx="1828800" cy="12573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419600" y="2133600"/>
            <a:ext cx="2743200" cy="1447800"/>
            <a:chOff x="0" y="0"/>
            <a:chExt cx="2400300" cy="1257300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0" y="0"/>
              <a:ext cx="0" cy="12573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0" y="1257300"/>
              <a:ext cx="24003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0"/>
              <a:ext cx="2400300" cy="12573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14300" y="1143000"/>
              <a:ext cx="0" cy="1143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0" y="1143000"/>
              <a:ext cx="1143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396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Prove that the perimeter of </a:t>
            </a:r>
            <a:r>
              <a:rPr lang="en-US" sz="3200" dirty="0" smtClean="0">
                <a:sym typeface="Symbol"/>
              </a:rPr>
              <a:t>ABC is greater than the sum of its altitudes.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404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Based on the First Minimum Theorem:</a:t>
            </a:r>
          </a:p>
          <a:p>
            <a:pPr>
              <a:buNone/>
            </a:pPr>
            <a:r>
              <a:rPr lang="en-US" sz="2400" dirty="0" smtClean="0"/>
              <a:t>BF &lt; AB</a:t>
            </a:r>
          </a:p>
          <a:p>
            <a:pPr>
              <a:buNone/>
            </a:pPr>
            <a:r>
              <a:rPr lang="en-US" sz="2400" dirty="0" smtClean="0"/>
              <a:t>AE &lt; AC</a:t>
            </a:r>
          </a:p>
          <a:p>
            <a:pPr>
              <a:buNone/>
            </a:pPr>
            <a:r>
              <a:rPr lang="en-US" sz="2400" dirty="0" smtClean="0"/>
              <a:t>CD &lt; BC</a:t>
            </a:r>
          </a:p>
          <a:p>
            <a:pPr>
              <a:buNone/>
            </a:pPr>
            <a:r>
              <a:rPr lang="en-US" sz="2400" dirty="0" smtClean="0"/>
              <a:t>BF+AE+CD &lt; AB+AC+BC [add prop </a:t>
            </a:r>
            <a:r>
              <a:rPr lang="en-US" sz="2400" dirty="0" err="1" smtClean="0"/>
              <a:t>ineq</a:t>
            </a:r>
            <a:r>
              <a:rPr lang="en-US" sz="2400" dirty="0" smtClean="0"/>
              <a:t>]</a:t>
            </a:r>
          </a:p>
          <a:p>
            <a:pPr>
              <a:buNone/>
            </a:pPr>
            <a:r>
              <a:rPr lang="en-US" sz="2400" dirty="0" smtClean="0"/>
              <a:t>Sum of Altitudes </a:t>
            </a:r>
            <a:r>
              <a:rPr lang="en-US" sz="2400" smtClean="0"/>
              <a:t>&lt; Perimeter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8350" y="914400"/>
            <a:ext cx="349325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429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p. </a:t>
            </a:r>
            <a:r>
              <a:rPr lang="en-US" sz="3200" dirty="0" smtClean="0"/>
              <a:t>237-239: #1-5, 10-12.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526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212</TotalTime>
  <Words>106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7–8 Altitudes of Triangles</vt:lpstr>
      <vt:lpstr>Altitude of a triangle</vt:lpstr>
      <vt:lpstr>Sketch the altitudes for each Triangle</vt:lpstr>
      <vt:lpstr>Prove that the perimeter of ABC is greater than the sum of its altitudes. </vt:lpstr>
      <vt:lpstr>Homework</vt:lpstr>
    </vt:vector>
  </TitlesOfParts>
  <Company>BVSD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PIB Geometry</dc:title>
  <dc:creator>John Cawelti</dc:creator>
  <cp:lastModifiedBy>Andrew Busch</cp:lastModifiedBy>
  <cp:revision>25</cp:revision>
  <dcterms:created xsi:type="dcterms:W3CDTF">2012-11-09T22:48:02Z</dcterms:created>
  <dcterms:modified xsi:type="dcterms:W3CDTF">2014-12-04T16:44:48Z</dcterms:modified>
</cp:coreProperties>
</file>