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1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207CFC-52D0-43A7-98D8-3EEF859A99CD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4E78A5-75B9-4A8B-A7DE-35567E5B2F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These be the directions eh.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these here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 fontAlgn="base">
              <a:buFont typeface="+mj-lt"/>
              <a:buAutoNum type="arabicPeriod"/>
            </a:pPr>
            <a:r>
              <a:rPr lang="en-US" dirty="0"/>
              <a:t>Make sure you have a sharpened pencil. Write your name and date.</a:t>
            </a:r>
          </a:p>
          <a:p>
            <a:pPr marL="633222" indent="-514350" fontAlgn="base">
              <a:buFont typeface="+mj-lt"/>
              <a:buAutoNum type="arabicPeriod"/>
            </a:pPr>
            <a:r>
              <a:rPr lang="en-US" dirty="0"/>
              <a:t>Inside this large rectangular border, draw a blob — yes, blob — with an area that’s approximately 1/5 of the rectangle’s area. No one will die if it’s not quite 1/5.</a:t>
            </a:r>
          </a:p>
          <a:p>
            <a:pPr marL="633222" indent="-514350" fontAlgn="base">
              <a:buFont typeface="+mj-lt"/>
              <a:buAutoNum type="arabicPeriod"/>
            </a:pPr>
            <a:r>
              <a:rPr lang="en-US" dirty="0"/>
              <a:t>Next, draw a dot anywhere inside the rectangle but outside the blob. Label this dot H.</a:t>
            </a:r>
          </a:p>
          <a:p>
            <a:pPr marL="633222" indent="-514350" fontAlgn="base">
              <a:buFont typeface="+mj-lt"/>
              <a:buAutoNum type="arabicPeriod"/>
            </a:pPr>
            <a:r>
              <a:rPr lang="en-US" dirty="0"/>
              <a:t>Now, draw another dot — but listen carefully! — so that there’s no direct path from this dot to the first dot H. Label this second dot B.</a:t>
            </a:r>
          </a:p>
        </p:txBody>
      </p:sp>
    </p:spTree>
    <p:extLst>
      <p:ext uri="{BB962C8B-B14F-4D97-AF65-F5344CB8AC3E}">
        <p14:creationId xmlns:p14="http://schemas.microsoft.com/office/powerpoint/2010/main" val="11251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 of like these: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24000"/>
            <a:ext cx="8865441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7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iniature </a:t>
            </a:r>
            <a:r>
              <a:rPr lang="en-US" dirty="0"/>
              <a:t>G</a:t>
            </a:r>
            <a:r>
              <a:rPr lang="en-US" dirty="0" smtClean="0"/>
              <a:t>olf </a:t>
            </a:r>
            <a:r>
              <a:rPr lang="en-US" dirty="0"/>
              <a:t>C</a:t>
            </a:r>
            <a:r>
              <a:rPr lang="en-US" dirty="0" smtClean="0"/>
              <a:t>ourse!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Blob = water</a:t>
            </a:r>
          </a:p>
          <a:p>
            <a:r>
              <a:rPr lang="en-US" dirty="0" smtClean="0"/>
              <a:t>Point B = Golf Ball</a:t>
            </a:r>
          </a:p>
          <a:p>
            <a:r>
              <a:rPr lang="en-US" dirty="0" smtClean="0"/>
              <a:t>Point H = Hole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ind the path the ball needs to take to make a hole in one</a:t>
            </a:r>
            <a:r>
              <a:rPr lang="en-US" dirty="0" smtClean="0"/>
              <a:t>! </a:t>
            </a:r>
            <a:br>
              <a:rPr lang="en-US" dirty="0" smtClean="0"/>
            </a:br>
            <a:r>
              <a:rPr lang="en-US" dirty="0" smtClean="0"/>
              <a:t>(you may use a ruler, not a protractor)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236</TotalTime>
  <Words>55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Corbel</vt:lpstr>
      <vt:lpstr>Wingdings</vt:lpstr>
      <vt:lpstr>Wingdings 2</vt:lpstr>
      <vt:lpstr>Wingdings 3</vt:lpstr>
      <vt:lpstr>Module</vt:lpstr>
      <vt:lpstr>These be the directions eh.</vt:lpstr>
      <vt:lpstr>Follow these here steps:</vt:lpstr>
      <vt:lpstr>Kind of like these:</vt:lpstr>
      <vt:lpstr>Miniature Golf Course!</vt:lpstr>
    </vt:vector>
  </TitlesOfParts>
  <Company>BVSD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These be the directions eh.</dc:title>
  <dc:creator>Andrew Busch</dc:creator>
  <cp:lastModifiedBy>Andrew Busch</cp:lastModifiedBy>
  <cp:revision>9</cp:revision>
  <dcterms:created xsi:type="dcterms:W3CDTF">2015-02-06T18:29:39Z</dcterms:created>
  <dcterms:modified xsi:type="dcterms:W3CDTF">2016-02-04T20:18:24Z</dcterms:modified>
</cp:coreProperties>
</file>