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2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350C-778C-428E-A03F-E6877BDACE64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F6F0-14E8-4746-8EB4-7205661F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10h Creating </a:t>
            </a:r>
            <a:r>
              <a:rPr lang="en-US" smtClean="0"/>
              <a:t>Equations </a:t>
            </a:r>
            <a:br>
              <a:rPr lang="en-US" smtClean="0"/>
            </a:br>
            <a:r>
              <a:rPr lang="en-US" smtClean="0"/>
              <a:t>From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66" y="0"/>
            <a:ext cx="6873020" cy="68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02" y="0"/>
            <a:ext cx="6863715" cy="68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8" y="544985"/>
            <a:ext cx="10964618" cy="59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22"/>
            <a:ext cx="12192000" cy="64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1391488"/>
            <a:ext cx="12125368" cy="37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3</Words>
  <Application>Microsoft Macintosh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10h Creating Equations  From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10h Creating Equations</dc:title>
  <dc:creator>Andrew Busch</dc:creator>
  <cp:lastModifiedBy>Andrew Busch</cp:lastModifiedBy>
  <cp:revision>10</cp:revision>
  <dcterms:created xsi:type="dcterms:W3CDTF">2016-01-07T22:51:50Z</dcterms:created>
  <dcterms:modified xsi:type="dcterms:W3CDTF">2017-02-14T23:40:44Z</dcterms:modified>
</cp:coreProperties>
</file>